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4" r:id="rId5"/>
    <p:sldId id="257" r:id="rId6"/>
    <p:sldId id="259" r:id="rId7"/>
    <p:sldId id="260" r:id="rId8"/>
    <p:sldId id="261" r:id="rId9"/>
    <p:sldId id="262" r:id="rId10"/>
    <p:sldId id="263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26"/>
  </p:normalViewPr>
  <p:slideViewPr>
    <p:cSldViewPr snapToGrid="0" snapToObjects="1">
      <p:cViewPr varScale="1">
        <p:scale>
          <a:sx n="70" d="100"/>
          <a:sy n="70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98CC-322A-C142-A8DE-00F5E0579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CC3FA-C08C-E944-98CD-B04E60FE5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1DDBC-0CC6-9C4A-8FE8-B9217142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D7C2E-C056-B843-A235-90A8681A0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B7284-E9AB-4D45-AD73-06AD5EEA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5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DF532-E8B1-7149-8117-FD571328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DD0C8-A8B4-B84A-8BE3-38175325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6FAA7-5F4C-8045-96BE-908493901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B29A8-86E7-9F47-9D33-84A9D78C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7A38-5D97-D547-9EA4-1BFBF391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95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E0B80C-6D38-F147-AC7E-EF73E95FE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A3988-D883-4745-A9EC-41143C1AA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0A069-3E8B-B94F-9810-CB88FD1B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5FE42-1E2B-C04E-9620-72FF162A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D624E-F167-A749-A787-A44866D2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5D13-4383-A541-A5DB-FF31B4FE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169EB-C540-3A43-ABC9-165BF32C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663BE-F9AC-D84B-84CA-6A5E63159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BD6A-25F0-A047-8B86-EDD0DB3E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54AC-2627-E647-89DB-90B73B66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7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EAEE-564E-7246-978F-445BCE1C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7371C-7FC3-9248-9BE2-13B4C28EB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D6AD7-7EA6-B64E-B499-05ACB50B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7847C-5E13-D849-9CCD-B5302A2D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2B32A-6CF3-3D40-8B78-99448FAB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1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84784-7B85-0C49-8990-307004AB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398A-80B2-F942-836B-B7C560E28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4B65F-55F8-4442-9B0C-A90F35542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9C29D-6E54-5440-83A8-3355AB17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C8459-446E-A54F-A46B-50746309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58CC7-5BBF-6A40-85C3-515CADB1B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1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F98A-FD0F-9D46-90B0-383B4CF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00513-1CDA-A74B-83FD-7B9CBB7C5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0226E-5E80-CB48-9B67-6F41D537C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33A10-52D4-FF49-B8A1-6A5C037FA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D1B3B-D9C4-E346-AC5C-940288156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84A1C-CCFC-7D4A-8566-6CDCDBFC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7118F-3254-0B4E-AC74-2E9663FC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374A8-2221-3C4F-9262-9AB7D682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8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ED26-6351-F443-8300-DD16F7A2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DDE7A-1B5D-3A45-A89F-5D8B980C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43E4F-FAE5-6440-9334-96E96B3F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81377-3A61-CF49-AE55-AE8FC600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6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1CDF5-686E-6048-9E79-A666BAB3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CBDD6-8E79-2047-91AA-C2BAF859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F7518-5C44-9345-948F-15AEA7CE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8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C831-6DE7-564E-B045-9A1F1273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E51AC-EFAD-0B41-959C-D09BC76F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00EB9-4BB8-2942-99FA-AE1D8F091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279C7-46E6-434F-BE1F-A78D18C3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23E11-2603-E840-9142-A3086029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EABF2-1DF8-614D-95CA-80F983F0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8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FABA-1C8F-6447-9971-4F9878B39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B735B-ACCC-4446-A76A-DD36EFA45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EA53C-7DC8-5A41-9304-A5F93A1FF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A1490-5504-0547-9C15-4C521DCC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DD6FE-3187-4E4B-8FF7-C817D4A2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A872B-3D30-E741-B17C-72610EAC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6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500C5-2A44-EE4C-B0BB-CD3C367D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C4904-DFB3-BD4E-A8C0-929420167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71D93-43FE-E541-BCA0-3CC32D004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A9A05-2EC1-F44F-BCD7-0E534CC1F6C9}" type="datetimeFigureOut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E3F7C-AE36-644C-BE17-72468FA69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0637C-E863-5C48-BF6C-86231B18B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1E8FF-E4BB-C04A-A4FC-72A0BE220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5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93A2-AEEC-614A-84DE-1768FF091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汇报</a:t>
            </a:r>
            <a:r>
              <a:rPr lang="en-US" altLang="zh-CN" dirty="0"/>
              <a:t>190821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1F18F-48F4-E94E-88C7-90965A502E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梁晨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8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9F0DE-1133-6F46-8A21-FD18A866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6522"/>
            <a:ext cx="5294716" cy="48049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7F6EB0D-8811-0343-8EFC-9F803804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26523"/>
            <a:ext cx="5294715" cy="4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4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E0727-DAF2-0348-ABE6-E7E5E0B7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3670300" cy="332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9BA49-24C9-0742-9A5D-82DC0C4C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94" y="365125"/>
            <a:ext cx="3670300" cy="332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3C97C-B490-0545-800A-F16B8D36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94" y="361950"/>
            <a:ext cx="3670300" cy="332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15580-CE25-A54A-9FAA-DDF477E64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02000"/>
            <a:ext cx="3670300" cy="332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77B66-9796-264E-9A82-A23AC0CE6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3294" y="3298825"/>
            <a:ext cx="36703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2E0E0-DB7C-674A-87F7-316AF8D9A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294" y="3295650"/>
            <a:ext cx="3670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5B2DB-5703-C04F-86C2-3CA4965B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CN" altLang="en-US" sz="2800">
                <a:solidFill>
                  <a:schemeClr val="bg1"/>
                </a:solidFill>
              </a:rPr>
              <a:t>数据结构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035DD0-4170-4CE5-A6C2-2D131E76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图示为</a:t>
            </a:r>
            <a:r>
              <a:rPr lang="en-US" altLang="zh-CN" sz="2000" dirty="0">
                <a:solidFill>
                  <a:schemeClr val="bg1"/>
                </a:solidFill>
              </a:rPr>
              <a:t>n=2</a:t>
            </a:r>
            <a:r>
              <a:rPr lang="zh-CN" altLang="en-US" sz="2000" dirty="0">
                <a:solidFill>
                  <a:schemeClr val="bg1"/>
                </a:solidFill>
              </a:rPr>
              <a:t>分叉的时候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实际取了</a:t>
            </a:r>
            <a:r>
              <a:rPr lang="en-US" altLang="zh-CN" sz="2000" dirty="0">
                <a:solidFill>
                  <a:schemeClr val="bg1"/>
                </a:solidFill>
              </a:rPr>
              <a:t>n=5</a:t>
            </a:r>
            <a:r>
              <a:rPr lang="zh-CN" altLang="en-US" sz="2000" dirty="0">
                <a:solidFill>
                  <a:schemeClr val="bg1"/>
                </a:solidFill>
              </a:rPr>
              <a:t>分叉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即数据点有</a:t>
            </a:r>
            <a:r>
              <a:rPr lang="en-US" altLang="zh-CN" sz="2000" dirty="0">
                <a:solidFill>
                  <a:schemeClr val="bg1"/>
                </a:solidFill>
              </a:rPr>
              <a:t>1110+1</a:t>
            </a:r>
            <a:r>
              <a:rPr lang="zh-CN" altLang="en-US" sz="2000" dirty="0">
                <a:solidFill>
                  <a:schemeClr val="bg1"/>
                </a:solidFill>
              </a:rPr>
              <a:t>个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但是因为有很多重复（比如</a:t>
            </a:r>
            <a:r>
              <a:rPr lang="en-US" altLang="zh-CN" sz="2000" dirty="0">
                <a:solidFill>
                  <a:schemeClr val="bg1"/>
                </a:solidFill>
              </a:rPr>
              <a:t>A</a:t>
            </a:r>
            <a:r>
              <a:rPr lang="zh-CN" altLang="en-US" sz="2000" dirty="0">
                <a:solidFill>
                  <a:schemeClr val="bg1"/>
                </a:solidFill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</a:rPr>
              <a:t>B</a:t>
            </a:r>
            <a:r>
              <a:rPr lang="zh-CN" altLang="en-US" sz="2000" dirty="0">
                <a:solidFill>
                  <a:schemeClr val="bg1"/>
                </a:solidFill>
              </a:rPr>
              <a:t>点经常是一样的）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所以基本上去除重复后节点在</a:t>
            </a:r>
            <a:r>
              <a:rPr lang="en-US" altLang="zh-CN" sz="2000" dirty="0">
                <a:solidFill>
                  <a:schemeClr val="bg1"/>
                </a:solidFill>
              </a:rPr>
              <a:t>200</a:t>
            </a:r>
            <a:r>
              <a:rPr lang="zh-CN" altLang="en-US" sz="2000" dirty="0">
                <a:solidFill>
                  <a:schemeClr val="bg1"/>
                </a:solidFill>
              </a:rPr>
              <a:t>个左右。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FA90B-667E-4F47-B01C-8DECC34A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3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600000">
            <a:off x="4934711" y="830792"/>
            <a:ext cx="6928555" cy="51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7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60C30-E8F2-1B47-A457-548F3B07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</a:rPr>
              <a:t>依旧迷茫的产业分类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AB7960-0CAF-2F46-A1E9-9412CFEF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88937"/>
            <a:ext cx="5455917" cy="267339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813E1-7E48-5C47-8317-430C59111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123037"/>
            <a:ext cx="5455917" cy="26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61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B865F68-D7E7-4F46-BE78-E88BCB16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427" y="1753687"/>
            <a:ext cx="7170545" cy="221037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7B79DD-28FE-4A2F-BE75-CED81CA7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感觉平均最短路径没有描述出想要描述的那种集聚的感觉，尤其是</a:t>
            </a:r>
            <a:r>
              <a:rPr lang="en-US" altLang="zh-CN" sz="1800" dirty="0"/>
              <a:t>Volkswagen</a:t>
            </a:r>
            <a:r>
              <a:rPr lang="zh-CN" altLang="en-US" sz="1800" dirty="0"/>
              <a:t>跟</a:t>
            </a:r>
            <a:r>
              <a:rPr lang="en-US" altLang="zh-CN" sz="1800" dirty="0"/>
              <a:t>GM</a:t>
            </a:r>
            <a:r>
              <a:rPr lang="zh-CN" altLang="en-US" sz="1800" dirty="0"/>
              <a:t>在国家分布上其实区别很大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572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5103D-FC3B-624A-9230-6BED6C8E9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9" r="-2" b="-2"/>
          <a:stretch/>
        </p:blipFill>
        <p:spPr>
          <a:xfrm>
            <a:off x="725945" y="643466"/>
            <a:ext cx="5129759" cy="5571066"/>
          </a:xfrm>
          <a:prstGeom prst="rect">
            <a:avLst/>
          </a:prstGeom>
        </p:spPr>
      </p:pic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515B00F-8CA4-434C-9685-AE70713B2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4" r="4862" b="-2"/>
          <a:stretch/>
        </p:blipFill>
        <p:spPr>
          <a:xfrm>
            <a:off x="6336263" y="643467"/>
            <a:ext cx="51298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3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BADB3-25F9-CB45-9873-FD98EF1A5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6522"/>
            <a:ext cx="5294716" cy="480495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BECEEB7-00C6-A04F-B8C6-6244925B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26523"/>
            <a:ext cx="5294715" cy="4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6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8C99D-0587-014A-8DBA-51CEA5B7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957" y="910047"/>
            <a:ext cx="5294716" cy="48049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0218C4-A485-294D-B16D-BA70EA47C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43" y="910047"/>
            <a:ext cx="5294715" cy="4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86189-E074-704B-A42A-6465CEB1B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6522"/>
            <a:ext cx="5294716" cy="48049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48D58D-DDF2-3A4B-BB89-23C4C412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026523"/>
            <a:ext cx="5294715" cy="4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6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03F3E-E277-0640-81AF-065EFC67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40" y="1026523"/>
            <a:ext cx="5294716" cy="48049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8A8D84-C03F-2746-8AA1-48C030BD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5" y="1026523"/>
            <a:ext cx="5294715" cy="48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89</Words>
  <Application>Microsoft Macintosh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Office Theme</vt:lpstr>
      <vt:lpstr>汇报190821</vt:lpstr>
      <vt:lpstr>数据结构</vt:lpstr>
      <vt:lpstr>依旧迷茫的产业分类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2019-08-21T13:17:07Z</dcterms:created>
  <dcterms:modified xsi:type="dcterms:W3CDTF">2019-08-21T14:58:22Z</dcterms:modified>
</cp:coreProperties>
</file>